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73" r:id="rId3"/>
    <p:sldId id="257" r:id="rId4"/>
    <p:sldId id="258" r:id="rId5"/>
    <p:sldId id="259" r:id="rId6"/>
    <p:sldId id="274" r:id="rId7"/>
    <p:sldId id="260" r:id="rId8"/>
    <p:sldId id="275" r:id="rId9"/>
    <p:sldId id="264" r:id="rId10"/>
    <p:sldId id="261" r:id="rId11"/>
    <p:sldId id="262" r:id="rId12"/>
    <p:sldId id="267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76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0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1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8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09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5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1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8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3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1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78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05B49-AC37-48C1-8750-C319CA8F51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Order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FAFDE7-D7D3-4F68-AEB3-6DC4343A5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400774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89480" y="10160"/>
            <a:ext cx="7584440" cy="960437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Ordering Negative Numbers</a:t>
            </a:r>
          </a:p>
        </p:txBody>
      </p:sp>
      <p:pic>
        <p:nvPicPr>
          <p:cNvPr id="8" name="Picture 7" descr="https://www119.studyisland.com/userfiles/neg-numberlin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0300" y="934075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8600" y="2138273"/>
            <a:ext cx="1056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number line above.</a:t>
            </a:r>
          </a:p>
          <a:p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that the further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object is on the number line, the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number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-50 is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smaller than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ordering negative numbers, the number with the smallest digit is the largest number.</a:t>
            </a:r>
          </a:p>
        </p:txBody>
      </p:sp>
    </p:spTree>
    <p:extLst>
      <p:ext uri="{BB962C8B-B14F-4D97-AF65-F5344CB8AC3E}">
        <p14:creationId xmlns:p14="http://schemas.microsoft.com/office/powerpoint/2010/main" val="2709934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90925" y="55563"/>
            <a:ext cx="50101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304800" y="1147763"/>
                <a:ext cx="6167120" cy="609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Ex.9) 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ompare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−328 &amp; −357.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304800" y="1147763"/>
                <a:ext cx="6167120" cy="609600"/>
              </a:xfrm>
              <a:blipFill>
                <a:blip r:embed="rId2"/>
                <a:stretch>
                  <a:fillRect l="-4644" t="-25000" b="-4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795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43991" y="86360"/>
            <a:ext cx="7772400" cy="838200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50090" y="1061720"/>
                <a:ext cx="12006349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Ex.10) Order </a:t>
                </a:r>
                <a14:m>
                  <m:oMath xmlns:m="http://schemas.openxmlformats.org/officeDocument/2006/math"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𝟐𝟎𝟎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−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𝟎𝟐𝟎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&amp; −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𝟎𝟎𝟐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from greatest to least.</a:t>
                </a: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90" y="1061720"/>
                <a:ext cx="12006349" cy="609600"/>
              </a:xfrm>
              <a:prstGeom prst="rect">
                <a:avLst/>
              </a:prstGeom>
              <a:blipFill>
                <a:blip r:embed="rId2"/>
                <a:stretch>
                  <a:fillRect l="-1371" t="-13000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097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90925" y="55563"/>
            <a:ext cx="50101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FBDE81F-7D47-416C-9A36-74B231DFE37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7698" y="893763"/>
                <a:ext cx="10749742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Ex.11) Order the numbers from greatest to least: </a:t>
                </a:r>
              </a:p>
              <a:p>
                <a:pPr marL="0" indent="0" algn="ctr">
                  <a:buFont typeface="Wingdings 2"/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6.25, 6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𝟑𝟔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FBDE81F-7D47-416C-9A36-74B231DFE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98" y="893763"/>
                <a:ext cx="10749742" cy="609600"/>
              </a:xfrm>
              <a:prstGeom prst="rect">
                <a:avLst/>
              </a:prstGeom>
              <a:blipFill>
                <a:blip r:embed="rId2"/>
                <a:stretch>
                  <a:fillRect l="-1815" t="-17000" b="-17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873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90925" y="55563"/>
            <a:ext cx="50101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1EB32AB-FCED-42EB-BE13-F5A186DC7E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4112" y="893763"/>
                <a:ext cx="6493625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Ex.12) Fill in the correct symbol: </a:t>
                </a:r>
                <a:endParaRPr lang="en-US" sz="3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 algn="ctr">
                  <a:buFont typeface="Wingdings 2"/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e>
                    </m:rad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?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1EB32AB-FCED-42EB-BE13-F5A186DC7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12" y="893763"/>
                <a:ext cx="6493625" cy="609600"/>
              </a:xfrm>
              <a:prstGeom prst="rect">
                <a:avLst/>
              </a:prstGeom>
              <a:blipFill>
                <a:blip r:embed="rId2"/>
                <a:stretch>
                  <a:fillRect l="-2908" t="-16000" r="-938" b="-1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608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90925" y="55563"/>
            <a:ext cx="50101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E39B083-1495-4F31-8EAE-B2FF129D50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3120" y="893763"/>
                <a:ext cx="10525760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Ex.13) Order the numbers from greatest to least: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𝟏𝟑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E39B083-1495-4F31-8EAE-B2FF129D5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120" y="893763"/>
                <a:ext cx="10525760" cy="609600"/>
              </a:xfrm>
              <a:prstGeom prst="rect">
                <a:avLst/>
              </a:prstGeom>
              <a:blipFill>
                <a:blip r:embed="rId2"/>
                <a:stretch>
                  <a:fillRect l="-1854" t="-17000" b="-17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87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78840"/>
            <a:ext cx="3642360" cy="105664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1935480"/>
            <a:ext cx="10660380" cy="1339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compare and order Real Numbers.</a:t>
            </a:r>
          </a:p>
        </p:txBody>
      </p:sp>
    </p:spTree>
    <p:extLst>
      <p:ext uri="{BB962C8B-B14F-4D97-AF65-F5344CB8AC3E}">
        <p14:creationId xmlns:p14="http://schemas.microsoft.com/office/powerpoint/2010/main" val="112728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182562"/>
            <a:ext cx="777240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Symbols You Need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41960" y="1397000"/>
            <a:ext cx="242824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means</a:t>
            </a:r>
          </a:p>
          <a:p>
            <a:pPr marL="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means</a:t>
            </a:r>
          </a:p>
          <a:p>
            <a:pPr marL="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means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6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36800" y="152400"/>
            <a:ext cx="6969760" cy="1026160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9400" y="1178560"/>
            <a:ext cx="11633200" cy="5257800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up the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numbers being compared.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Then, compare the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 for each digit starting from the left.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with the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digit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larger number.</a:t>
            </a:r>
          </a:p>
        </p:txBody>
      </p:sp>
    </p:spTree>
    <p:extLst>
      <p:ext uri="{BB962C8B-B14F-4D97-AF65-F5344CB8AC3E}">
        <p14:creationId xmlns:p14="http://schemas.microsoft.com/office/powerpoint/2010/main" val="15074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55880"/>
            <a:ext cx="777240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6700" y="1182053"/>
            <a:ext cx="3489960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 76 and 71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27DFE81-2ED2-4C2B-8105-FCB694FE1AAB}"/>
              </a:ext>
            </a:extLst>
          </p:cNvPr>
          <p:cNvSpPr txBox="1">
            <a:spLocks/>
          </p:cNvSpPr>
          <p:nvPr/>
        </p:nvSpPr>
        <p:spPr>
          <a:xfrm>
            <a:off x="6137956" y="1182053"/>
            <a:ext cx="4992324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 57.41 and 57.53</a:t>
            </a:r>
          </a:p>
        </p:txBody>
      </p:sp>
    </p:spTree>
    <p:extLst>
      <p:ext uri="{BB962C8B-B14F-4D97-AF65-F5344CB8AC3E}">
        <p14:creationId xmlns:p14="http://schemas.microsoft.com/office/powerpoint/2010/main" val="8182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55880"/>
            <a:ext cx="777240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F4BA844-43F4-49BE-AE34-1E6E59A0C9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0163" y="1097280"/>
                <a:ext cx="3879273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𝟏𝟑</m:t>
                        </m:r>
                      </m:den>
                    </m:f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F4BA844-43F4-49BE-AE34-1E6E59A0C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63" y="1097280"/>
                <a:ext cx="3879273" cy="609600"/>
              </a:xfrm>
              <a:prstGeom prst="rect">
                <a:avLst/>
              </a:prstGeom>
              <a:blipFill>
                <a:blip r:embed="rId2"/>
                <a:stretch>
                  <a:fillRect l="-5808" b="-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30DEC99-D1CF-415B-9FE8-FD1DA9A4488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40120" y="1097280"/>
                <a:ext cx="3473796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30DEC99-D1CF-415B-9FE8-FD1DA9A44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120" y="1097280"/>
                <a:ext cx="3473796" cy="609600"/>
              </a:xfrm>
              <a:prstGeom prst="rect">
                <a:avLst/>
              </a:prstGeom>
              <a:blipFill>
                <a:blip r:embed="rId3"/>
                <a:stretch>
                  <a:fillRect l="-6491" b="-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79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57450" y="121920"/>
            <a:ext cx="640588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180340" y="1295400"/>
                <a:ext cx="11122660" cy="609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Ex.5) Order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𝟏𝟑</m:t>
                        </m:r>
                      </m:num>
                      <m:den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from least to greatest.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180340" y="1295400"/>
                <a:ext cx="11122660" cy="609600"/>
              </a:xfrm>
              <a:blipFill>
                <a:blip r:embed="rId2"/>
                <a:stretch>
                  <a:fillRect l="-3125" t="-9000" b="-9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0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57450" y="121920"/>
            <a:ext cx="640588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684242F-B282-4526-9BD5-1DB15D6D50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3175" y="1082358"/>
                <a:ext cx="10614429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Ex.6) Order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𝟐𝟓</m:t>
                        </m:r>
                      </m:e>
                    </m:ra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e>
                    </m:ra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&amp;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from greatest to least.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684242F-B282-4526-9BD5-1DB15D6D5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75" y="1082358"/>
                <a:ext cx="10614429" cy="609600"/>
              </a:xfrm>
              <a:prstGeom prst="rect">
                <a:avLst/>
              </a:prstGeom>
              <a:blipFill>
                <a:blip r:embed="rId2"/>
                <a:stretch>
                  <a:fillRect l="-1838" t="-7000" b="-6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55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81811" y="0"/>
            <a:ext cx="656336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112520"/>
            <a:ext cx="640080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Ex.7) Compare 9,568 and 9,471.</a:t>
            </a:r>
          </a:p>
        </p:txBody>
      </p:sp>
    </p:spTree>
    <p:extLst>
      <p:ext uri="{BB962C8B-B14F-4D97-AF65-F5344CB8AC3E}">
        <p14:creationId xmlns:p14="http://schemas.microsoft.com/office/powerpoint/2010/main" val="33249474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300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 2</vt:lpstr>
      <vt:lpstr>Retrospect</vt:lpstr>
      <vt:lpstr>Compare and Order</vt:lpstr>
      <vt:lpstr>Objective</vt:lpstr>
      <vt:lpstr>Symbols You Need to Know</vt:lpstr>
      <vt:lpstr>Comparing Numbers</vt:lpstr>
      <vt:lpstr>Compare Numbers</vt:lpstr>
      <vt:lpstr>Compare Numbers</vt:lpstr>
      <vt:lpstr>Compare &amp; Order</vt:lpstr>
      <vt:lpstr>Compare &amp; Order</vt:lpstr>
      <vt:lpstr>Compare &amp; Order</vt:lpstr>
      <vt:lpstr>Ordering Negative Numbers</vt:lpstr>
      <vt:lpstr>Compare &amp; Order</vt:lpstr>
      <vt:lpstr>Compare &amp; Order</vt:lpstr>
      <vt:lpstr>Compare &amp; Order</vt:lpstr>
      <vt:lpstr>Compare &amp; Order</vt:lpstr>
      <vt:lpstr>Compare &amp; Order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and Order</dc:title>
  <dc:creator>Michael Kuniega</dc:creator>
  <cp:lastModifiedBy>Michael Kuniega</cp:lastModifiedBy>
  <cp:revision>4</cp:revision>
  <dcterms:created xsi:type="dcterms:W3CDTF">2019-10-26T01:01:23Z</dcterms:created>
  <dcterms:modified xsi:type="dcterms:W3CDTF">2019-10-26T01:38:27Z</dcterms:modified>
</cp:coreProperties>
</file>