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6" r:id="rId2"/>
    <p:sldId id="273" r:id="rId3"/>
    <p:sldId id="257" r:id="rId4"/>
    <p:sldId id="258" r:id="rId5"/>
    <p:sldId id="259" r:id="rId6"/>
    <p:sldId id="274" r:id="rId7"/>
    <p:sldId id="260" r:id="rId8"/>
    <p:sldId id="275" r:id="rId9"/>
    <p:sldId id="264" r:id="rId10"/>
    <p:sldId id="261" r:id="rId11"/>
    <p:sldId id="262" r:id="rId12"/>
    <p:sldId id="267" r:id="rId13"/>
    <p:sldId id="276" r:id="rId14"/>
    <p:sldId id="277" r:id="rId15"/>
    <p:sldId id="27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 showGuides="1">
      <p:cViewPr varScale="1">
        <p:scale>
          <a:sx n="94" d="100"/>
          <a:sy n="94" d="100"/>
        </p:scale>
        <p:origin x="78" y="18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8760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605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015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988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7094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951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710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384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138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492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915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2780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05B49-AC37-48C1-8750-C319CA8F51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Compare and Order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FAFDE7-D7D3-4F68-AEB3-6DC4343A58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</a:t>
            </a:r>
          </a:p>
        </p:txBody>
      </p:sp>
    </p:spTree>
    <p:extLst>
      <p:ext uri="{BB962C8B-B14F-4D97-AF65-F5344CB8AC3E}">
        <p14:creationId xmlns:p14="http://schemas.microsoft.com/office/powerpoint/2010/main" val="1400774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189480" y="10160"/>
            <a:ext cx="7584440" cy="960437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Ordering Negative Numbers</a:t>
            </a:r>
          </a:p>
        </p:txBody>
      </p:sp>
      <p:pic>
        <p:nvPicPr>
          <p:cNvPr id="8" name="Picture 7" descr="https://www119.studyisland.com/userfiles/neg-numberline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00300" y="934075"/>
            <a:ext cx="7162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28600" y="2138273"/>
            <a:ext cx="10566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 at the number line above.</a:t>
            </a:r>
          </a:p>
          <a:p>
            <a:endParaRPr lang="en-US" sz="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Recall that the further </a:t>
            </a:r>
            <a:r>
              <a:rPr lang="en-US" sz="3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left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 object is on the number line, the </a:t>
            </a:r>
            <a:r>
              <a:rPr lang="en-US" sz="3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smaller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number 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So, -50 is </a:t>
            </a:r>
            <a:r>
              <a:rPr lang="en-US" sz="3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smaller than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-20.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ordering negative numbers, the number with the smallest digit is the largest number.</a:t>
            </a:r>
          </a:p>
        </p:txBody>
      </p:sp>
    </p:spTree>
    <p:extLst>
      <p:ext uri="{BB962C8B-B14F-4D97-AF65-F5344CB8AC3E}">
        <p14:creationId xmlns:p14="http://schemas.microsoft.com/office/powerpoint/2010/main" val="2709934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590925" y="55563"/>
            <a:ext cx="501015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Compare &amp; Order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4294967295"/>
              </p:nvPr>
            </p:nvSpPr>
            <p:spPr>
              <a:xfrm>
                <a:off x="304800" y="1147763"/>
                <a:ext cx="6167120" cy="609600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Ex.9) C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6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ompare</m:t>
                    </m:r>
                    <m:r>
                      <a:rPr lang="en-US" sz="36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−328 &amp; −357.</m:t>
                    </m:r>
                  </m:oMath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294967295"/>
              </p:nvPr>
            </p:nvSpPr>
            <p:spPr>
              <a:xfrm>
                <a:off x="304800" y="1147763"/>
                <a:ext cx="6167120" cy="609600"/>
              </a:xfrm>
              <a:blipFill>
                <a:blip r:embed="rId2"/>
                <a:stretch>
                  <a:fillRect l="-4644" t="-25000" b="-4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7950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143991" y="86360"/>
            <a:ext cx="7772400" cy="838200"/>
          </a:xfrm>
        </p:spPr>
        <p:txBody>
          <a:bodyPr>
            <a:noAutofit/>
          </a:bodyPr>
          <a:lstStyle/>
          <a:p>
            <a:pPr algn="ctr"/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Compare &amp; Order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 txBox="1">
                <a:spLocks/>
              </p:cNvSpPr>
              <p:nvPr/>
            </p:nvSpPr>
            <p:spPr>
              <a:xfrm>
                <a:off x="150090" y="1061720"/>
                <a:ext cx="12006349" cy="609600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580"/>
                  </a:spcBef>
                  <a:buClr>
                    <a:schemeClr val="accent1"/>
                  </a:buClr>
                  <a:buSzPct val="85000"/>
                  <a:buFont typeface="Wingdings 2"/>
                  <a:buChar char="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48640" indent="-228600" algn="l" rtl="0" eaLnBrk="1" latinLnBrk="0" hangingPunct="1">
                  <a:spcBef>
                    <a:spcPts val="370"/>
                  </a:spcBef>
                  <a:buClr>
                    <a:schemeClr val="accent2"/>
                  </a:buClr>
                  <a:buSzPct val="85000"/>
                  <a:buFont typeface="Wingdings 2"/>
                  <a:buChar char="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22960" indent="-228600" algn="l" rtl="0" eaLnBrk="1" latinLnBrk="0" hangingPunct="1">
                  <a:spcBef>
                    <a:spcPts val="370"/>
                  </a:spcBef>
                  <a:buClr>
                    <a:schemeClr val="accent1">
                      <a:tint val="60000"/>
                    </a:schemeClr>
                  </a:buClr>
                  <a:buSzPct val="85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728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SzPct val="80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FontTx/>
                  <a:buChar char="o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4592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Char char="•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indent="-228600" algn="l" rtl="0" eaLnBrk="1" latinLnBrk="0" hangingPunct="1">
                  <a:spcBef>
                    <a:spcPts val="370"/>
                  </a:spcBef>
                  <a:buClr>
                    <a:schemeClr val="accent2"/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194560" indent="-228600" algn="l" rtl="0" eaLnBrk="1" latinLnBrk="0" hangingPunct="1">
                  <a:spcBef>
                    <a:spcPts val="370"/>
                  </a:spcBef>
                  <a:buClr>
                    <a:schemeClr val="accent1">
                      <a:tint val="60000"/>
                    </a:schemeClr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468880" indent="-228600" algn="l" rtl="0" eaLnBrk="1" latinLnBrk="0" hangingPunct="1">
                  <a:spcBef>
                    <a:spcPts val="370"/>
                  </a:spcBef>
                  <a:buClr>
                    <a:schemeClr val="accent2">
                      <a:tint val="60000"/>
                    </a:schemeClr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Ex.10) Order </a:t>
                </a:r>
                <a14:m>
                  <m:oMath xmlns:m="http://schemas.openxmlformats.org/officeDocument/2006/math"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𝟓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,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𝟐𝟎𝟎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, −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𝟓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,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𝟎𝟐𝟎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, &amp; −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𝟓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,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𝟎𝟎𝟐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from greatest to least.</a:t>
                </a:r>
              </a:p>
            </p:txBody>
          </p:sp>
        </mc:Choice>
        <mc:Fallback xmlns="">
          <p:sp>
            <p:nvSpPr>
              <p:cNvPr id="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090" y="1061720"/>
                <a:ext cx="12006349" cy="609600"/>
              </a:xfrm>
              <a:prstGeom prst="rect">
                <a:avLst/>
              </a:prstGeom>
              <a:blipFill>
                <a:blip r:embed="rId2"/>
                <a:stretch>
                  <a:fillRect l="-1371" t="-13000" b="-3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90973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590925" y="55563"/>
            <a:ext cx="501015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Compare &amp; Order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7FBDE81F-7D47-416C-9A36-74B231DFE37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17698" y="893763"/>
                <a:ext cx="10749742" cy="609600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580"/>
                  </a:spcBef>
                  <a:buClr>
                    <a:schemeClr val="accent1"/>
                  </a:buClr>
                  <a:buSzPct val="85000"/>
                  <a:buFont typeface="Wingdings 2"/>
                  <a:buChar char="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48640" indent="-228600" algn="l" rtl="0" eaLnBrk="1" latinLnBrk="0" hangingPunct="1">
                  <a:spcBef>
                    <a:spcPts val="370"/>
                  </a:spcBef>
                  <a:buClr>
                    <a:schemeClr val="accent2"/>
                  </a:buClr>
                  <a:buSzPct val="85000"/>
                  <a:buFont typeface="Wingdings 2"/>
                  <a:buChar char="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22960" indent="-228600" algn="l" rtl="0" eaLnBrk="1" latinLnBrk="0" hangingPunct="1">
                  <a:spcBef>
                    <a:spcPts val="370"/>
                  </a:spcBef>
                  <a:buClr>
                    <a:schemeClr val="accent1">
                      <a:tint val="60000"/>
                    </a:schemeClr>
                  </a:buClr>
                  <a:buSzPct val="85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728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SzPct val="80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FontTx/>
                  <a:buChar char="o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4592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Char char="•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indent="-228600" algn="l" rtl="0" eaLnBrk="1" latinLnBrk="0" hangingPunct="1">
                  <a:spcBef>
                    <a:spcPts val="370"/>
                  </a:spcBef>
                  <a:buClr>
                    <a:schemeClr val="accent2"/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194560" indent="-228600" algn="l" rtl="0" eaLnBrk="1" latinLnBrk="0" hangingPunct="1">
                  <a:spcBef>
                    <a:spcPts val="370"/>
                  </a:spcBef>
                  <a:buClr>
                    <a:schemeClr val="accent1">
                      <a:tint val="60000"/>
                    </a:schemeClr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468880" indent="-228600" algn="l" rtl="0" eaLnBrk="1" latinLnBrk="0" hangingPunct="1">
                  <a:spcBef>
                    <a:spcPts val="370"/>
                  </a:spcBef>
                  <a:buClr>
                    <a:schemeClr val="accent2">
                      <a:tint val="60000"/>
                    </a:schemeClr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Wingdings 2"/>
                  <a:buNone/>
                </a:pPr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Ex.11) Order the numbers from greatest to least: </a:t>
                </a:r>
              </a:p>
              <a:p>
                <a:pPr marL="0" indent="0" algn="ctr">
                  <a:buFont typeface="Wingdings 2"/>
                  <a:buNone/>
                </a:pPr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6.25, 6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, </m:t>
                    </m:r>
                    <m:rad>
                      <m:radPr>
                        <m:degHide m:val="on"/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𝟑𝟔</m:t>
                        </m:r>
                      </m:e>
                    </m:rad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7FBDE81F-7D47-416C-9A36-74B231DFE3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698" y="893763"/>
                <a:ext cx="10749742" cy="609600"/>
              </a:xfrm>
              <a:prstGeom prst="rect">
                <a:avLst/>
              </a:prstGeom>
              <a:blipFill>
                <a:blip r:embed="rId2"/>
                <a:stretch>
                  <a:fillRect l="-1815" t="-17000" b="-17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08730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590925" y="55563"/>
            <a:ext cx="501015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Compare &amp; Order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51EB32AB-FCED-42EB-BE13-F5A186DC7E6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44112" y="893763"/>
                <a:ext cx="6493625" cy="609600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580"/>
                  </a:spcBef>
                  <a:buClr>
                    <a:schemeClr val="accent1"/>
                  </a:buClr>
                  <a:buSzPct val="85000"/>
                  <a:buFont typeface="Wingdings 2"/>
                  <a:buChar char="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48640" indent="-228600" algn="l" rtl="0" eaLnBrk="1" latinLnBrk="0" hangingPunct="1">
                  <a:spcBef>
                    <a:spcPts val="370"/>
                  </a:spcBef>
                  <a:buClr>
                    <a:schemeClr val="accent2"/>
                  </a:buClr>
                  <a:buSzPct val="85000"/>
                  <a:buFont typeface="Wingdings 2"/>
                  <a:buChar char="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22960" indent="-228600" algn="l" rtl="0" eaLnBrk="1" latinLnBrk="0" hangingPunct="1">
                  <a:spcBef>
                    <a:spcPts val="370"/>
                  </a:spcBef>
                  <a:buClr>
                    <a:schemeClr val="accent1">
                      <a:tint val="60000"/>
                    </a:schemeClr>
                  </a:buClr>
                  <a:buSzPct val="85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728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SzPct val="80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FontTx/>
                  <a:buChar char="o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4592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Char char="•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indent="-228600" algn="l" rtl="0" eaLnBrk="1" latinLnBrk="0" hangingPunct="1">
                  <a:spcBef>
                    <a:spcPts val="370"/>
                  </a:spcBef>
                  <a:buClr>
                    <a:schemeClr val="accent2"/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194560" indent="-228600" algn="l" rtl="0" eaLnBrk="1" latinLnBrk="0" hangingPunct="1">
                  <a:spcBef>
                    <a:spcPts val="370"/>
                  </a:spcBef>
                  <a:buClr>
                    <a:schemeClr val="accent1">
                      <a:tint val="60000"/>
                    </a:schemeClr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468880" indent="-228600" algn="l" rtl="0" eaLnBrk="1" latinLnBrk="0" hangingPunct="1">
                  <a:spcBef>
                    <a:spcPts val="370"/>
                  </a:spcBef>
                  <a:buClr>
                    <a:schemeClr val="accent2">
                      <a:tint val="60000"/>
                    </a:schemeClr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Wingdings 2"/>
                  <a:buNone/>
                </a:pPr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Ex.12) Fill in the correct symbol: </a:t>
                </a:r>
                <a:endParaRPr lang="en-US" sz="36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marL="0" indent="0" algn="ctr">
                  <a:buFont typeface="Wingdings 2"/>
                  <a:buNone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𝟏𝟎</m:t>
                        </m:r>
                      </m:e>
                    </m:rad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?</a:t>
                </a:r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𝟏𝟓</m:t>
                        </m:r>
                      </m:num>
                      <m:den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51EB32AB-FCED-42EB-BE13-F5A186DC7E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112" y="893763"/>
                <a:ext cx="6493625" cy="609600"/>
              </a:xfrm>
              <a:prstGeom prst="rect">
                <a:avLst/>
              </a:prstGeom>
              <a:blipFill>
                <a:blip r:embed="rId2"/>
                <a:stretch>
                  <a:fillRect l="-2908" t="-16000" r="-938" b="-19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36083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590925" y="55563"/>
            <a:ext cx="501015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Compare &amp; Order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9E39B083-1495-4F31-8EAE-B2FF129D508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3120" y="893763"/>
                <a:ext cx="10525760" cy="609600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580"/>
                  </a:spcBef>
                  <a:buClr>
                    <a:schemeClr val="accent1"/>
                  </a:buClr>
                  <a:buSzPct val="85000"/>
                  <a:buFont typeface="Wingdings 2"/>
                  <a:buChar char="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48640" indent="-228600" algn="l" rtl="0" eaLnBrk="1" latinLnBrk="0" hangingPunct="1">
                  <a:spcBef>
                    <a:spcPts val="370"/>
                  </a:spcBef>
                  <a:buClr>
                    <a:schemeClr val="accent2"/>
                  </a:buClr>
                  <a:buSzPct val="85000"/>
                  <a:buFont typeface="Wingdings 2"/>
                  <a:buChar char="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22960" indent="-228600" algn="l" rtl="0" eaLnBrk="1" latinLnBrk="0" hangingPunct="1">
                  <a:spcBef>
                    <a:spcPts val="370"/>
                  </a:spcBef>
                  <a:buClr>
                    <a:schemeClr val="accent1">
                      <a:tint val="60000"/>
                    </a:schemeClr>
                  </a:buClr>
                  <a:buSzPct val="85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728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SzPct val="80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FontTx/>
                  <a:buChar char="o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4592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Char char="•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indent="-228600" algn="l" rtl="0" eaLnBrk="1" latinLnBrk="0" hangingPunct="1">
                  <a:spcBef>
                    <a:spcPts val="370"/>
                  </a:spcBef>
                  <a:buClr>
                    <a:schemeClr val="accent2"/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194560" indent="-228600" algn="l" rtl="0" eaLnBrk="1" latinLnBrk="0" hangingPunct="1">
                  <a:spcBef>
                    <a:spcPts val="370"/>
                  </a:spcBef>
                  <a:buClr>
                    <a:schemeClr val="accent1">
                      <a:tint val="60000"/>
                    </a:schemeClr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468880" indent="-228600" algn="l" rtl="0" eaLnBrk="1" latinLnBrk="0" hangingPunct="1">
                  <a:spcBef>
                    <a:spcPts val="370"/>
                  </a:spcBef>
                  <a:buClr>
                    <a:schemeClr val="accent2">
                      <a:tint val="60000"/>
                    </a:schemeClr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Ex.13) Order the numbers from greatest to least: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𝟏𝟎</m:t>
                        </m:r>
                      </m:num>
                      <m:den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𝟏𝟎</m:t>
                        </m:r>
                      </m:num>
                      <m:den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𝟏𝟎</m:t>
                        </m:r>
                      </m:num>
                      <m:den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𝟏𝟑</m:t>
                        </m:r>
                      </m:den>
                    </m:f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9E39B083-1495-4F31-8EAE-B2FF129D50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120" y="893763"/>
                <a:ext cx="10525760" cy="609600"/>
              </a:xfrm>
              <a:prstGeom prst="rect">
                <a:avLst/>
              </a:prstGeom>
              <a:blipFill>
                <a:blip r:embed="rId2"/>
                <a:stretch>
                  <a:fillRect l="-1854" t="-17000" b="-17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5874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878840"/>
            <a:ext cx="3642360" cy="1056640"/>
          </a:xfrm>
        </p:spPr>
        <p:txBody>
          <a:bodyPr>
            <a:normAutofit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97280" y="1935480"/>
            <a:ext cx="10660380" cy="13394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compare and order Real Numbers.</a:t>
            </a:r>
          </a:p>
        </p:txBody>
      </p:sp>
    </p:spTree>
    <p:extLst>
      <p:ext uri="{BB962C8B-B14F-4D97-AF65-F5344CB8AC3E}">
        <p14:creationId xmlns:p14="http://schemas.microsoft.com/office/powerpoint/2010/main" val="1127280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09800" y="182562"/>
            <a:ext cx="7772400" cy="80803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Symbols You Need to Know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41960" y="1397000"/>
            <a:ext cx="2428240" cy="4572000"/>
          </a:xfrm>
        </p:spPr>
        <p:txBody>
          <a:bodyPr/>
          <a:lstStyle/>
          <a:p>
            <a:pPr marL="0" indent="0">
              <a:buNone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 means</a:t>
            </a:r>
          </a:p>
          <a:p>
            <a:pPr marL="0" indent="0">
              <a:buNone/>
            </a:pP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 means</a:t>
            </a:r>
          </a:p>
          <a:p>
            <a:pPr marL="0" indent="0">
              <a:buNone/>
            </a:pP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means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666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336800" y="152400"/>
            <a:ext cx="6969760" cy="1026160"/>
          </a:xfrm>
        </p:spPr>
        <p:txBody>
          <a:bodyPr>
            <a:noAutofit/>
          </a:bodyPr>
          <a:lstStyle/>
          <a:p>
            <a:pPr algn="ctr"/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Comparing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279400" y="1178560"/>
            <a:ext cx="11633200" cy="5257800"/>
          </a:xfrm>
        </p:spPr>
        <p:txBody>
          <a:bodyPr>
            <a:noAutofit/>
          </a:bodyPr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 up the </a:t>
            </a:r>
            <a:r>
              <a:rPr lang="en-US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decimals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numbers being compared.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Then, compare the </a:t>
            </a:r>
            <a:r>
              <a:rPr lang="en-US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place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values for each digit starting from the left.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number with the </a:t>
            </a:r>
            <a:r>
              <a:rPr lang="en-US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largest digit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the larger number.</a:t>
            </a:r>
          </a:p>
        </p:txBody>
      </p:sp>
    </p:spTree>
    <p:extLst>
      <p:ext uri="{BB962C8B-B14F-4D97-AF65-F5344CB8AC3E}">
        <p14:creationId xmlns:p14="http://schemas.microsoft.com/office/powerpoint/2010/main" val="150746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09800" y="55880"/>
            <a:ext cx="7772400" cy="960438"/>
          </a:xfrm>
        </p:spPr>
        <p:txBody>
          <a:bodyPr>
            <a:normAutofit/>
          </a:bodyPr>
          <a:lstStyle/>
          <a:p>
            <a:pPr algn="ctr"/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Compare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266700" y="1182053"/>
            <a:ext cx="3489960" cy="609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Ex.1) 76 and 71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27DFE81-2ED2-4C2B-8105-FCB694FE1AAB}"/>
              </a:ext>
            </a:extLst>
          </p:cNvPr>
          <p:cNvSpPr txBox="1">
            <a:spLocks/>
          </p:cNvSpPr>
          <p:nvPr/>
        </p:nvSpPr>
        <p:spPr>
          <a:xfrm>
            <a:off x="6137956" y="1182053"/>
            <a:ext cx="4992324" cy="6096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Ex.2) 57.41 and 57.53</a:t>
            </a:r>
          </a:p>
        </p:txBody>
      </p:sp>
    </p:spTree>
    <p:extLst>
      <p:ext uri="{BB962C8B-B14F-4D97-AF65-F5344CB8AC3E}">
        <p14:creationId xmlns:p14="http://schemas.microsoft.com/office/powerpoint/2010/main" val="81827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09800" y="55880"/>
            <a:ext cx="7772400" cy="960438"/>
          </a:xfrm>
        </p:spPr>
        <p:txBody>
          <a:bodyPr>
            <a:normAutofit/>
          </a:bodyPr>
          <a:lstStyle/>
          <a:p>
            <a:pPr algn="ctr"/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Compare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0F4BA844-43F4-49BE-AE34-1E6E59A0C9E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70163" y="1097280"/>
                <a:ext cx="3879273" cy="609600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580"/>
                  </a:spcBef>
                  <a:buClr>
                    <a:schemeClr val="accent1"/>
                  </a:buClr>
                  <a:buSzPct val="85000"/>
                  <a:buFont typeface="Wingdings 2"/>
                  <a:buChar char="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48640" indent="-228600" algn="l" rtl="0" eaLnBrk="1" latinLnBrk="0" hangingPunct="1">
                  <a:spcBef>
                    <a:spcPts val="370"/>
                  </a:spcBef>
                  <a:buClr>
                    <a:schemeClr val="accent2"/>
                  </a:buClr>
                  <a:buSzPct val="85000"/>
                  <a:buFont typeface="Wingdings 2"/>
                  <a:buChar char="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22960" indent="-228600" algn="l" rtl="0" eaLnBrk="1" latinLnBrk="0" hangingPunct="1">
                  <a:spcBef>
                    <a:spcPts val="370"/>
                  </a:spcBef>
                  <a:buClr>
                    <a:schemeClr val="accent1">
                      <a:tint val="60000"/>
                    </a:schemeClr>
                  </a:buClr>
                  <a:buSzPct val="85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728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SzPct val="80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FontTx/>
                  <a:buChar char="o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4592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Char char="•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indent="-228600" algn="l" rtl="0" eaLnBrk="1" latinLnBrk="0" hangingPunct="1">
                  <a:spcBef>
                    <a:spcPts val="370"/>
                  </a:spcBef>
                  <a:buClr>
                    <a:schemeClr val="accent2"/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194560" indent="-228600" algn="l" rtl="0" eaLnBrk="1" latinLnBrk="0" hangingPunct="1">
                  <a:spcBef>
                    <a:spcPts val="370"/>
                  </a:spcBef>
                  <a:buClr>
                    <a:schemeClr val="accent1">
                      <a:tint val="60000"/>
                    </a:schemeClr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468880" indent="-228600" algn="l" rtl="0" eaLnBrk="1" latinLnBrk="0" hangingPunct="1">
                  <a:spcBef>
                    <a:spcPts val="370"/>
                  </a:spcBef>
                  <a:buClr>
                    <a:schemeClr val="accent2">
                      <a:tint val="60000"/>
                    </a:schemeClr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Wingdings 2"/>
                  <a:buNone/>
                </a:pPr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Ex.3)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𝟏𝟑</m:t>
                        </m:r>
                      </m:den>
                    </m:f>
                  </m:oMath>
                </a14:m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𝟏𝟏</m:t>
                        </m:r>
                      </m:num>
                      <m:den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𝟏𝟑</m:t>
                        </m:r>
                      </m:den>
                    </m:f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0F4BA844-43F4-49BE-AE34-1E6E59A0C9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163" y="1097280"/>
                <a:ext cx="3879273" cy="609600"/>
              </a:xfrm>
              <a:prstGeom prst="rect">
                <a:avLst/>
              </a:prstGeom>
              <a:blipFill>
                <a:blip r:embed="rId2"/>
                <a:stretch>
                  <a:fillRect l="-5808" b="-9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030DEC99-D1CF-415B-9FE8-FD1DA9A4488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40120" y="1097280"/>
                <a:ext cx="3473796" cy="609600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580"/>
                  </a:spcBef>
                  <a:buClr>
                    <a:schemeClr val="accent1"/>
                  </a:buClr>
                  <a:buSzPct val="85000"/>
                  <a:buFont typeface="Wingdings 2"/>
                  <a:buChar char="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48640" indent="-228600" algn="l" rtl="0" eaLnBrk="1" latinLnBrk="0" hangingPunct="1">
                  <a:spcBef>
                    <a:spcPts val="370"/>
                  </a:spcBef>
                  <a:buClr>
                    <a:schemeClr val="accent2"/>
                  </a:buClr>
                  <a:buSzPct val="85000"/>
                  <a:buFont typeface="Wingdings 2"/>
                  <a:buChar char="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22960" indent="-228600" algn="l" rtl="0" eaLnBrk="1" latinLnBrk="0" hangingPunct="1">
                  <a:spcBef>
                    <a:spcPts val="370"/>
                  </a:spcBef>
                  <a:buClr>
                    <a:schemeClr val="accent1">
                      <a:tint val="60000"/>
                    </a:schemeClr>
                  </a:buClr>
                  <a:buSzPct val="85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728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SzPct val="80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FontTx/>
                  <a:buChar char="o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4592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Char char="•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indent="-228600" algn="l" rtl="0" eaLnBrk="1" latinLnBrk="0" hangingPunct="1">
                  <a:spcBef>
                    <a:spcPts val="370"/>
                  </a:spcBef>
                  <a:buClr>
                    <a:schemeClr val="accent2"/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194560" indent="-228600" algn="l" rtl="0" eaLnBrk="1" latinLnBrk="0" hangingPunct="1">
                  <a:spcBef>
                    <a:spcPts val="370"/>
                  </a:spcBef>
                  <a:buClr>
                    <a:schemeClr val="accent1">
                      <a:tint val="60000"/>
                    </a:schemeClr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468880" indent="-228600" algn="l" rtl="0" eaLnBrk="1" latinLnBrk="0" hangingPunct="1">
                  <a:spcBef>
                    <a:spcPts val="370"/>
                  </a:spcBef>
                  <a:buClr>
                    <a:schemeClr val="accent2">
                      <a:tint val="60000"/>
                    </a:schemeClr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Wingdings 2"/>
                  <a:buNone/>
                </a:pPr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Ex.4)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40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030DEC99-D1CF-415B-9FE8-FD1DA9A448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0120" y="1097280"/>
                <a:ext cx="3473796" cy="609600"/>
              </a:xfrm>
              <a:prstGeom prst="rect">
                <a:avLst/>
              </a:prstGeom>
              <a:blipFill>
                <a:blip r:embed="rId3"/>
                <a:stretch>
                  <a:fillRect l="-6491" b="-9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5794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457450" y="121920"/>
            <a:ext cx="6405880" cy="960438"/>
          </a:xfrm>
        </p:spPr>
        <p:txBody>
          <a:bodyPr>
            <a:normAutofit/>
          </a:bodyPr>
          <a:lstStyle/>
          <a:p>
            <a:pPr algn="ctr"/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Compare &amp; Order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4294967295"/>
              </p:nvPr>
            </p:nvSpPr>
            <p:spPr>
              <a:xfrm>
                <a:off x="180340" y="1295400"/>
                <a:ext cx="11122660" cy="609600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Ex.5) Order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𝟖</m:t>
                        </m:r>
                      </m:den>
                    </m:f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,</m:t>
                    </m:r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𝟏𝟑</m:t>
                        </m:r>
                      </m:num>
                      <m:den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𝟏𝟔</m:t>
                        </m:r>
                      </m:den>
                    </m:f>
                  </m:oMath>
                </a14:m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from least to greatest.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294967295"/>
              </p:nvPr>
            </p:nvSpPr>
            <p:spPr>
              <a:xfrm>
                <a:off x="180340" y="1295400"/>
                <a:ext cx="11122660" cy="609600"/>
              </a:xfrm>
              <a:blipFill>
                <a:blip r:embed="rId2"/>
                <a:stretch>
                  <a:fillRect l="-3125" t="-9000" b="-9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001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457450" y="121920"/>
            <a:ext cx="6405880" cy="960438"/>
          </a:xfrm>
        </p:spPr>
        <p:txBody>
          <a:bodyPr>
            <a:normAutofit/>
          </a:bodyPr>
          <a:lstStyle/>
          <a:p>
            <a:pPr algn="ctr"/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Compare &amp; Order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684242F-B282-4526-9BD5-1DB15D6D500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53175" y="1082358"/>
                <a:ext cx="10614429" cy="609600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ts val="580"/>
                  </a:spcBef>
                  <a:buClr>
                    <a:schemeClr val="accent1"/>
                  </a:buClr>
                  <a:buSzPct val="85000"/>
                  <a:buFont typeface="Wingdings 2"/>
                  <a:buChar char="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48640" indent="-228600" algn="l" rtl="0" eaLnBrk="1" latinLnBrk="0" hangingPunct="1">
                  <a:spcBef>
                    <a:spcPts val="370"/>
                  </a:spcBef>
                  <a:buClr>
                    <a:schemeClr val="accent2"/>
                  </a:buClr>
                  <a:buSzPct val="85000"/>
                  <a:buFont typeface="Wingdings 2"/>
                  <a:buChar char="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22960" indent="-228600" algn="l" rtl="0" eaLnBrk="1" latinLnBrk="0" hangingPunct="1">
                  <a:spcBef>
                    <a:spcPts val="370"/>
                  </a:spcBef>
                  <a:buClr>
                    <a:schemeClr val="accent1">
                      <a:tint val="60000"/>
                    </a:schemeClr>
                  </a:buClr>
                  <a:buSzPct val="85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728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SzPct val="80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FontTx/>
                  <a:buChar char="o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4592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Char char="•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indent="-228600" algn="l" rtl="0" eaLnBrk="1" latinLnBrk="0" hangingPunct="1">
                  <a:spcBef>
                    <a:spcPts val="370"/>
                  </a:spcBef>
                  <a:buClr>
                    <a:schemeClr val="accent2"/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194560" indent="-228600" algn="l" rtl="0" eaLnBrk="1" latinLnBrk="0" hangingPunct="1">
                  <a:spcBef>
                    <a:spcPts val="370"/>
                  </a:spcBef>
                  <a:buClr>
                    <a:schemeClr val="accent1">
                      <a:tint val="60000"/>
                    </a:schemeClr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468880" indent="-228600" algn="l" rtl="0" eaLnBrk="1" latinLnBrk="0" hangingPunct="1">
                  <a:spcBef>
                    <a:spcPts val="370"/>
                  </a:spcBef>
                  <a:buClr>
                    <a:schemeClr val="accent2">
                      <a:tint val="60000"/>
                    </a:schemeClr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Ex.6) Order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𝟐𝟓</m:t>
                        </m:r>
                      </m:e>
                    </m:rad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, −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𝟑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, </m:t>
                    </m:r>
                    <m:rad>
                      <m:radPr>
                        <m:degHide m:val="on"/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𝟏𝟎</m:t>
                        </m:r>
                      </m:e>
                    </m:rad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, &amp; 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𝟐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from greatest to least.</a:t>
                </a: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684242F-B282-4526-9BD5-1DB15D6D50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175" y="1082358"/>
                <a:ext cx="10614429" cy="609600"/>
              </a:xfrm>
              <a:prstGeom prst="rect">
                <a:avLst/>
              </a:prstGeom>
              <a:blipFill>
                <a:blip r:embed="rId2"/>
                <a:stretch>
                  <a:fillRect l="-1838" t="-7000" b="-6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8559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481811" y="0"/>
            <a:ext cx="6563360" cy="960438"/>
          </a:xfrm>
        </p:spPr>
        <p:txBody>
          <a:bodyPr>
            <a:normAutofit/>
          </a:bodyPr>
          <a:lstStyle/>
          <a:p>
            <a:pPr algn="ctr"/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Compare &amp; Order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1112520"/>
            <a:ext cx="6400800" cy="6096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Ex.7) Compare 9,568 and 9,471.</a:t>
            </a:r>
          </a:p>
        </p:txBody>
      </p:sp>
    </p:spTree>
    <p:extLst>
      <p:ext uri="{BB962C8B-B14F-4D97-AF65-F5344CB8AC3E}">
        <p14:creationId xmlns:p14="http://schemas.microsoft.com/office/powerpoint/2010/main" val="332494743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24</TotalTime>
  <Words>300</Words>
  <Application>Microsoft Office PowerPoint</Application>
  <PresentationFormat>Widescreen</PresentationFormat>
  <Paragraphs>49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Wingdings 2</vt:lpstr>
      <vt:lpstr>Retrospect</vt:lpstr>
      <vt:lpstr>Compare and Order</vt:lpstr>
      <vt:lpstr>Objective</vt:lpstr>
      <vt:lpstr>Symbols You Need to Know</vt:lpstr>
      <vt:lpstr>Comparing Numbers</vt:lpstr>
      <vt:lpstr>Compare Numbers</vt:lpstr>
      <vt:lpstr>Compare Numbers</vt:lpstr>
      <vt:lpstr>Compare &amp; Order</vt:lpstr>
      <vt:lpstr>Compare &amp; Order</vt:lpstr>
      <vt:lpstr>Compare &amp; Order</vt:lpstr>
      <vt:lpstr>Ordering Negative Numbers</vt:lpstr>
      <vt:lpstr>Compare &amp; Order</vt:lpstr>
      <vt:lpstr>Compare &amp; Order</vt:lpstr>
      <vt:lpstr>Compare &amp; Order</vt:lpstr>
      <vt:lpstr>Compare &amp; Order</vt:lpstr>
      <vt:lpstr>Compare &amp; Order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Compare and Order</dc:title>
  <dc:creator>Michael Kuniega</dc:creator>
  <cp:lastModifiedBy>Michael Kuniega</cp:lastModifiedBy>
  <cp:revision>4</cp:revision>
  <dcterms:created xsi:type="dcterms:W3CDTF">2019-10-26T01:01:23Z</dcterms:created>
  <dcterms:modified xsi:type="dcterms:W3CDTF">2019-10-26T01:38:27Z</dcterms:modified>
</cp:coreProperties>
</file>